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96" autoAdjust="0"/>
    <p:restoredTop sz="94660"/>
  </p:normalViewPr>
  <p:slideViewPr>
    <p:cSldViewPr snapToGrid="0">
      <p:cViewPr varScale="1">
        <p:scale>
          <a:sx n="86" d="100"/>
          <a:sy n="86" d="100"/>
        </p:scale>
        <p:origin x="734"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BF09656-B515-4710-8461-2D8D260BD6BB}" type="datetimeFigureOut">
              <a:rPr lang="fr-CH" smtClean="0"/>
              <a:t>13.10.2014</a:t>
            </a:fld>
            <a:endParaRPr lang="fr-CH"/>
          </a:p>
        </p:txBody>
      </p:sp>
      <p:sp>
        <p:nvSpPr>
          <p:cNvPr id="5" name="Footer Placeholder 4"/>
          <p:cNvSpPr>
            <a:spLocks noGrp="1"/>
          </p:cNvSpPr>
          <p:nvPr>
            <p:ph type="ftr" sz="quarter" idx="11"/>
          </p:nvPr>
        </p:nvSpPr>
        <p:spPr/>
        <p:txBody>
          <a:bodyPr/>
          <a:lstStyle/>
          <a:p>
            <a:endParaRPr lang="fr-CH"/>
          </a:p>
        </p:txBody>
      </p:sp>
      <p:sp>
        <p:nvSpPr>
          <p:cNvPr id="6" name="Slide Number Placeholder 5"/>
          <p:cNvSpPr>
            <a:spLocks noGrp="1"/>
          </p:cNvSpPr>
          <p:nvPr>
            <p:ph type="sldNum" sz="quarter" idx="12"/>
          </p:nvPr>
        </p:nvSpPr>
        <p:spPr/>
        <p:txBody>
          <a:bodyPr/>
          <a:lstStyle/>
          <a:p>
            <a:fld id="{B8F311C1-5A4F-46E7-BA50-3FEE89CADADE}" type="slidenum">
              <a:rPr lang="fr-CH" smtClean="0"/>
              <a:t>‹#›</a:t>
            </a:fld>
            <a:endParaRPr lang="fr-CH"/>
          </a:p>
        </p:txBody>
      </p:sp>
    </p:spTree>
    <p:extLst>
      <p:ext uri="{BB962C8B-B14F-4D97-AF65-F5344CB8AC3E}">
        <p14:creationId xmlns:p14="http://schemas.microsoft.com/office/powerpoint/2010/main" val="20740734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BF09656-B515-4710-8461-2D8D260BD6BB}" type="datetimeFigureOut">
              <a:rPr lang="fr-CH" smtClean="0"/>
              <a:t>13.10.2014</a:t>
            </a:fld>
            <a:endParaRPr lang="fr-CH"/>
          </a:p>
        </p:txBody>
      </p:sp>
      <p:sp>
        <p:nvSpPr>
          <p:cNvPr id="5" name="Footer Placeholder 4"/>
          <p:cNvSpPr>
            <a:spLocks noGrp="1"/>
          </p:cNvSpPr>
          <p:nvPr>
            <p:ph type="ftr" sz="quarter" idx="11"/>
          </p:nvPr>
        </p:nvSpPr>
        <p:spPr/>
        <p:txBody>
          <a:bodyPr/>
          <a:lstStyle/>
          <a:p>
            <a:endParaRPr lang="fr-CH"/>
          </a:p>
        </p:txBody>
      </p:sp>
      <p:sp>
        <p:nvSpPr>
          <p:cNvPr id="6" name="Slide Number Placeholder 5"/>
          <p:cNvSpPr>
            <a:spLocks noGrp="1"/>
          </p:cNvSpPr>
          <p:nvPr>
            <p:ph type="sldNum" sz="quarter" idx="12"/>
          </p:nvPr>
        </p:nvSpPr>
        <p:spPr/>
        <p:txBody>
          <a:bodyPr/>
          <a:lstStyle/>
          <a:p>
            <a:fld id="{B8F311C1-5A4F-46E7-BA50-3FEE89CADADE}" type="slidenum">
              <a:rPr lang="fr-CH" smtClean="0"/>
              <a:t>‹#›</a:t>
            </a:fld>
            <a:endParaRPr lang="fr-CH"/>
          </a:p>
        </p:txBody>
      </p:sp>
    </p:spTree>
    <p:extLst>
      <p:ext uri="{BB962C8B-B14F-4D97-AF65-F5344CB8AC3E}">
        <p14:creationId xmlns:p14="http://schemas.microsoft.com/office/powerpoint/2010/main" val="11186831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BF09656-B515-4710-8461-2D8D260BD6BB}" type="datetimeFigureOut">
              <a:rPr lang="fr-CH" smtClean="0"/>
              <a:t>13.10.2014</a:t>
            </a:fld>
            <a:endParaRPr lang="fr-CH"/>
          </a:p>
        </p:txBody>
      </p:sp>
      <p:sp>
        <p:nvSpPr>
          <p:cNvPr id="5" name="Footer Placeholder 4"/>
          <p:cNvSpPr>
            <a:spLocks noGrp="1"/>
          </p:cNvSpPr>
          <p:nvPr>
            <p:ph type="ftr" sz="quarter" idx="11"/>
          </p:nvPr>
        </p:nvSpPr>
        <p:spPr/>
        <p:txBody>
          <a:bodyPr/>
          <a:lstStyle/>
          <a:p>
            <a:endParaRPr lang="fr-CH"/>
          </a:p>
        </p:txBody>
      </p:sp>
      <p:sp>
        <p:nvSpPr>
          <p:cNvPr id="6" name="Slide Number Placeholder 5"/>
          <p:cNvSpPr>
            <a:spLocks noGrp="1"/>
          </p:cNvSpPr>
          <p:nvPr>
            <p:ph type="sldNum" sz="quarter" idx="12"/>
          </p:nvPr>
        </p:nvSpPr>
        <p:spPr/>
        <p:txBody>
          <a:bodyPr/>
          <a:lstStyle/>
          <a:p>
            <a:fld id="{B8F311C1-5A4F-46E7-BA50-3FEE89CADADE}" type="slidenum">
              <a:rPr lang="fr-CH" smtClean="0"/>
              <a:t>‹#›</a:t>
            </a:fld>
            <a:endParaRPr lang="fr-CH"/>
          </a:p>
        </p:txBody>
      </p:sp>
    </p:spTree>
    <p:extLst>
      <p:ext uri="{BB962C8B-B14F-4D97-AF65-F5344CB8AC3E}">
        <p14:creationId xmlns:p14="http://schemas.microsoft.com/office/powerpoint/2010/main" val="899669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BF09656-B515-4710-8461-2D8D260BD6BB}" type="datetimeFigureOut">
              <a:rPr lang="fr-CH" smtClean="0"/>
              <a:t>13.10.2014</a:t>
            </a:fld>
            <a:endParaRPr lang="fr-CH"/>
          </a:p>
        </p:txBody>
      </p:sp>
      <p:sp>
        <p:nvSpPr>
          <p:cNvPr id="5" name="Footer Placeholder 4"/>
          <p:cNvSpPr>
            <a:spLocks noGrp="1"/>
          </p:cNvSpPr>
          <p:nvPr>
            <p:ph type="ftr" sz="quarter" idx="11"/>
          </p:nvPr>
        </p:nvSpPr>
        <p:spPr/>
        <p:txBody>
          <a:bodyPr/>
          <a:lstStyle/>
          <a:p>
            <a:endParaRPr lang="fr-CH"/>
          </a:p>
        </p:txBody>
      </p:sp>
      <p:sp>
        <p:nvSpPr>
          <p:cNvPr id="6" name="Slide Number Placeholder 5"/>
          <p:cNvSpPr>
            <a:spLocks noGrp="1"/>
          </p:cNvSpPr>
          <p:nvPr>
            <p:ph type="sldNum" sz="quarter" idx="12"/>
          </p:nvPr>
        </p:nvSpPr>
        <p:spPr/>
        <p:txBody>
          <a:bodyPr/>
          <a:lstStyle/>
          <a:p>
            <a:fld id="{B8F311C1-5A4F-46E7-BA50-3FEE89CADADE}" type="slidenum">
              <a:rPr lang="fr-CH" smtClean="0"/>
              <a:t>‹#›</a:t>
            </a:fld>
            <a:endParaRPr lang="fr-CH"/>
          </a:p>
        </p:txBody>
      </p:sp>
    </p:spTree>
    <p:extLst>
      <p:ext uri="{BB962C8B-B14F-4D97-AF65-F5344CB8AC3E}">
        <p14:creationId xmlns:p14="http://schemas.microsoft.com/office/powerpoint/2010/main" val="29216874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BF09656-B515-4710-8461-2D8D260BD6BB}" type="datetimeFigureOut">
              <a:rPr lang="fr-CH" smtClean="0"/>
              <a:t>13.10.2014</a:t>
            </a:fld>
            <a:endParaRPr lang="fr-CH"/>
          </a:p>
        </p:txBody>
      </p:sp>
      <p:sp>
        <p:nvSpPr>
          <p:cNvPr id="5" name="Footer Placeholder 4"/>
          <p:cNvSpPr>
            <a:spLocks noGrp="1"/>
          </p:cNvSpPr>
          <p:nvPr>
            <p:ph type="ftr" sz="quarter" idx="11"/>
          </p:nvPr>
        </p:nvSpPr>
        <p:spPr/>
        <p:txBody>
          <a:bodyPr/>
          <a:lstStyle/>
          <a:p>
            <a:endParaRPr lang="fr-CH"/>
          </a:p>
        </p:txBody>
      </p:sp>
      <p:sp>
        <p:nvSpPr>
          <p:cNvPr id="6" name="Slide Number Placeholder 5"/>
          <p:cNvSpPr>
            <a:spLocks noGrp="1"/>
          </p:cNvSpPr>
          <p:nvPr>
            <p:ph type="sldNum" sz="quarter" idx="12"/>
          </p:nvPr>
        </p:nvSpPr>
        <p:spPr/>
        <p:txBody>
          <a:bodyPr/>
          <a:lstStyle/>
          <a:p>
            <a:fld id="{B8F311C1-5A4F-46E7-BA50-3FEE89CADADE}" type="slidenum">
              <a:rPr lang="fr-CH" smtClean="0"/>
              <a:t>‹#›</a:t>
            </a:fld>
            <a:endParaRPr lang="fr-CH"/>
          </a:p>
        </p:txBody>
      </p:sp>
    </p:spTree>
    <p:extLst>
      <p:ext uri="{BB962C8B-B14F-4D97-AF65-F5344CB8AC3E}">
        <p14:creationId xmlns:p14="http://schemas.microsoft.com/office/powerpoint/2010/main" val="7620635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BF09656-B515-4710-8461-2D8D260BD6BB}" type="datetimeFigureOut">
              <a:rPr lang="fr-CH" smtClean="0"/>
              <a:t>13.10.2014</a:t>
            </a:fld>
            <a:endParaRPr lang="fr-CH"/>
          </a:p>
        </p:txBody>
      </p:sp>
      <p:sp>
        <p:nvSpPr>
          <p:cNvPr id="6" name="Footer Placeholder 5"/>
          <p:cNvSpPr>
            <a:spLocks noGrp="1"/>
          </p:cNvSpPr>
          <p:nvPr>
            <p:ph type="ftr" sz="quarter" idx="11"/>
          </p:nvPr>
        </p:nvSpPr>
        <p:spPr/>
        <p:txBody>
          <a:bodyPr/>
          <a:lstStyle/>
          <a:p>
            <a:endParaRPr lang="fr-CH"/>
          </a:p>
        </p:txBody>
      </p:sp>
      <p:sp>
        <p:nvSpPr>
          <p:cNvPr id="7" name="Slide Number Placeholder 6"/>
          <p:cNvSpPr>
            <a:spLocks noGrp="1"/>
          </p:cNvSpPr>
          <p:nvPr>
            <p:ph type="sldNum" sz="quarter" idx="12"/>
          </p:nvPr>
        </p:nvSpPr>
        <p:spPr/>
        <p:txBody>
          <a:bodyPr/>
          <a:lstStyle/>
          <a:p>
            <a:fld id="{B8F311C1-5A4F-46E7-BA50-3FEE89CADADE}" type="slidenum">
              <a:rPr lang="fr-CH" smtClean="0"/>
              <a:t>‹#›</a:t>
            </a:fld>
            <a:endParaRPr lang="fr-CH"/>
          </a:p>
        </p:txBody>
      </p:sp>
    </p:spTree>
    <p:extLst>
      <p:ext uri="{BB962C8B-B14F-4D97-AF65-F5344CB8AC3E}">
        <p14:creationId xmlns:p14="http://schemas.microsoft.com/office/powerpoint/2010/main" val="42637477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BF09656-B515-4710-8461-2D8D260BD6BB}" type="datetimeFigureOut">
              <a:rPr lang="fr-CH" smtClean="0"/>
              <a:t>13.10.2014</a:t>
            </a:fld>
            <a:endParaRPr lang="fr-CH"/>
          </a:p>
        </p:txBody>
      </p:sp>
      <p:sp>
        <p:nvSpPr>
          <p:cNvPr id="8" name="Footer Placeholder 7"/>
          <p:cNvSpPr>
            <a:spLocks noGrp="1"/>
          </p:cNvSpPr>
          <p:nvPr>
            <p:ph type="ftr" sz="quarter" idx="11"/>
          </p:nvPr>
        </p:nvSpPr>
        <p:spPr/>
        <p:txBody>
          <a:bodyPr/>
          <a:lstStyle/>
          <a:p>
            <a:endParaRPr lang="fr-CH"/>
          </a:p>
        </p:txBody>
      </p:sp>
      <p:sp>
        <p:nvSpPr>
          <p:cNvPr id="9" name="Slide Number Placeholder 8"/>
          <p:cNvSpPr>
            <a:spLocks noGrp="1"/>
          </p:cNvSpPr>
          <p:nvPr>
            <p:ph type="sldNum" sz="quarter" idx="12"/>
          </p:nvPr>
        </p:nvSpPr>
        <p:spPr/>
        <p:txBody>
          <a:bodyPr/>
          <a:lstStyle/>
          <a:p>
            <a:fld id="{B8F311C1-5A4F-46E7-BA50-3FEE89CADADE}" type="slidenum">
              <a:rPr lang="fr-CH" smtClean="0"/>
              <a:t>‹#›</a:t>
            </a:fld>
            <a:endParaRPr lang="fr-CH"/>
          </a:p>
        </p:txBody>
      </p:sp>
    </p:spTree>
    <p:extLst>
      <p:ext uri="{BB962C8B-B14F-4D97-AF65-F5344CB8AC3E}">
        <p14:creationId xmlns:p14="http://schemas.microsoft.com/office/powerpoint/2010/main" val="11462923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BF09656-B515-4710-8461-2D8D260BD6BB}" type="datetimeFigureOut">
              <a:rPr lang="fr-CH" smtClean="0"/>
              <a:t>13.10.2014</a:t>
            </a:fld>
            <a:endParaRPr lang="fr-CH"/>
          </a:p>
        </p:txBody>
      </p:sp>
      <p:sp>
        <p:nvSpPr>
          <p:cNvPr id="4" name="Footer Placeholder 3"/>
          <p:cNvSpPr>
            <a:spLocks noGrp="1"/>
          </p:cNvSpPr>
          <p:nvPr>
            <p:ph type="ftr" sz="quarter" idx="11"/>
          </p:nvPr>
        </p:nvSpPr>
        <p:spPr/>
        <p:txBody>
          <a:bodyPr/>
          <a:lstStyle/>
          <a:p>
            <a:endParaRPr lang="fr-CH"/>
          </a:p>
        </p:txBody>
      </p:sp>
      <p:sp>
        <p:nvSpPr>
          <p:cNvPr id="5" name="Slide Number Placeholder 4"/>
          <p:cNvSpPr>
            <a:spLocks noGrp="1"/>
          </p:cNvSpPr>
          <p:nvPr>
            <p:ph type="sldNum" sz="quarter" idx="12"/>
          </p:nvPr>
        </p:nvSpPr>
        <p:spPr/>
        <p:txBody>
          <a:bodyPr/>
          <a:lstStyle/>
          <a:p>
            <a:fld id="{B8F311C1-5A4F-46E7-BA50-3FEE89CADADE}" type="slidenum">
              <a:rPr lang="fr-CH" smtClean="0"/>
              <a:t>‹#›</a:t>
            </a:fld>
            <a:endParaRPr lang="fr-CH"/>
          </a:p>
        </p:txBody>
      </p:sp>
    </p:spTree>
    <p:extLst>
      <p:ext uri="{BB962C8B-B14F-4D97-AF65-F5344CB8AC3E}">
        <p14:creationId xmlns:p14="http://schemas.microsoft.com/office/powerpoint/2010/main" val="42587172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F09656-B515-4710-8461-2D8D260BD6BB}" type="datetimeFigureOut">
              <a:rPr lang="fr-CH" smtClean="0"/>
              <a:t>13.10.2014</a:t>
            </a:fld>
            <a:endParaRPr lang="fr-CH"/>
          </a:p>
        </p:txBody>
      </p:sp>
      <p:sp>
        <p:nvSpPr>
          <p:cNvPr id="3" name="Footer Placeholder 2"/>
          <p:cNvSpPr>
            <a:spLocks noGrp="1"/>
          </p:cNvSpPr>
          <p:nvPr>
            <p:ph type="ftr" sz="quarter" idx="11"/>
          </p:nvPr>
        </p:nvSpPr>
        <p:spPr/>
        <p:txBody>
          <a:bodyPr/>
          <a:lstStyle/>
          <a:p>
            <a:endParaRPr lang="fr-CH"/>
          </a:p>
        </p:txBody>
      </p:sp>
      <p:sp>
        <p:nvSpPr>
          <p:cNvPr id="4" name="Slide Number Placeholder 3"/>
          <p:cNvSpPr>
            <a:spLocks noGrp="1"/>
          </p:cNvSpPr>
          <p:nvPr>
            <p:ph type="sldNum" sz="quarter" idx="12"/>
          </p:nvPr>
        </p:nvSpPr>
        <p:spPr/>
        <p:txBody>
          <a:bodyPr/>
          <a:lstStyle/>
          <a:p>
            <a:fld id="{B8F311C1-5A4F-46E7-BA50-3FEE89CADADE}" type="slidenum">
              <a:rPr lang="fr-CH" smtClean="0"/>
              <a:t>‹#›</a:t>
            </a:fld>
            <a:endParaRPr lang="fr-CH"/>
          </a:p>
        </p:txBody>
      </p:sp>
    </p:spTree>
    <p:extLst>
      <p:ext uri="{BB962C8B-B14F-4D97-AF65-F5344CB8AC3E}">
        <p14:creationId xmlns:p14="http://schemas.microsoft.com/office/powerpoint/2010/main" val="29356978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F09656-B515-4710-8461-2D8D260BD6BB}" type="datetimeFigureOut">
              <a:rPr lang="fr-CH" smtClean="0"/>
              <a:t>13.10.2014</a:t>
            </a:fld>
            <a:endParaRPr lang="fr-CH"/>
          </a:p>
        </p:txBody>
      </p:sp>
      <p:sp>
        <p:nvSpPr>
          <p:cNvPr id="6" name="Footer Placeholder 5"/>
          <p:cNvSpPr>
            <a:spLocks noGrp="1"/>
          </p:cNvSpPr>
          <p:nvPr>
            <p:ph type="ftr" sz="quarter" idx="11"/>
          </p:nvPr>
        </p:nvSpPr>
        <p:spPr/>
        <p:txBody>
          <a:bodyPr/>
          <a:lstStyle/>
          <a:p>
            <a:endParaRPr lang="fr-CH"/>
          </a:p>
        </p:txBody>
      </p:sp>
      <p:sp>
        <p:nvSpPr>
          <p:cNvPr id="7" name="Slide Number Placeholder 6"/>
          <p:cNvSpPr>
            <a:spLocks noGrp="1"/>
          </p:cNvSpPr>
          <p:nvPr>
            <p:ph type="sldNum" sz="quarter" idx="12"/>
          </p:nvPr>
        </p:nvSpPr>
        <p:spPr/>
        <p:txBody>
          <a:bodyPr/>
          <a:lstStyle/>
          <a:p>
            <a:fld id="{B8F311C1-5A4F-46E7-BA50-3FEE89CADADE}" type="slidenum">
              <a:rPr lang="fr-CH" smtClean="0"/>
              <a:t>‹#›</a:t>
            </a:fld>
            <a:endParaRPr lang="fr-CH"/>
          </a:p>
        </p:txBody>
      </p:sp>
    </p:spTree>
    <p:extLst>
      <p:ext uri="{BB962C8B-B14F-4D97-AF65-F5344CB8AC3E}">
        <p14:creationId xmlns:p14="http://schemas.microsoft.com/office/powerpoint/2010/main" val="27100464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F09656-B515-4710-8461-2D8D260BD6BB}" type="datetimeFigureOut">
              <a:rPr lang="fr-CH" smtClean="0"/>
              <a:t>13.10.2014</a:t>
            </a:fld>
            <a:endParaRPr lang="fr-CH"/>
          </a:p>
        </p:txBody>
      </p:sp>
      <p:sp>
        <p:nvSpPr>
          <p:cNvPr id="6" name="Footer Placeholder 5"/>
          <p:cNvSpPr>
            <a:spLocks noGrp="1"/>
          </p:cNvSpPr>
          <p:nvPr>
            <p:ph type="ftr" sz="quarter" idx="11"/>
          </p:nvPr>
        </p:nvSpPr>
        <p:spPr/>
        <p:txBody>
          <a:bodyPr/>
          <a:lstStyle/>
          <a:p>
            <a:endParaRPr lang="fr-CH"/>
          </a:p>
        </p:txBody>
      </p:sp>
      <p:sp>
        <p:nvSpPr>
          <p:cNvPr id="7" name="Slide Number Placeholder 6"/>
          <p:cNvSpPr>
            <a:spLocks noGrp="1"/>
          </p:cNvSpPr>
          <p:nvPr>
            <p:ph type="sldNum" sz="quarter" idx="12"/>
          </p:nvPr>
        </p:nvSpPr>
        <p:spPr/>
        <p:txBody>
          <a:bodyPr/>
          <a:lstStyle/>
          <a:p>
            <a:fld id="{B8F311C1-5A4F-46E7-BA50-3FEE89CADADE}" type="slidenum">
              <a:rPr lang="fr-CH" smtClean="0"/>
              <a:t>‹#›</a:t>
            </a:fld>
            <a:endParaRPr lang="fr-CH"/>
          </a:p>
        </p:txBody>
      </p:sp>
    </p:spTree>
    <p:extLst>
      <p:ext uri="{BB962C8B-B14F-4D97-AF65-F5344CB8AC3E}">
        <p14:creationId xmlns:p14="http://schemas.microsoft.com/office/powerpoint/2010/main" val="11947587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F09656-B515-4710-8461-2D8D260BD6BB}" type="datetimeFigureOut">
              <a:rPr lang="fr-CH" smtClean="0"/>
              <a:t>13.10.2014</a:t>
            </a:fld>
            <a:endParaRPr lang="fr-CH"/>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CH"/>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F311C1-5A4F-46E7-BA50-3FEE89CADADE}" type="slidenum">
              <a:rPr lang="fr-CH" smtClean="0"/>
              <a:t>‹#›</a:t>
            </a:fld>
            <a:endParaRPr lang="fr-CH"/>
          </a:p>
        </p:txBody>
      </p:sp>
    </p:spTree>
    <p:extLst>
      <p:ext uri="{BB962C8B-B14F-4D97-AF65-F5344CB8AC3E}">
        <p14:creationId xmlns:p14="http://schemas.microsoft.com/office/powerpoint/2010/main" val="334940963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txBox="1">
            <a:spLocks/>
          </p:cNvSpPr>
          <p:nvPr/>
        </p:nvSpPr>
        <p:spPr>
          <a:xfrm>
            <a:off x="851884" y="32666"/>
            <a:ext cx="7456544" cy="889612"/>
          </a:xfrm>
          <a:prstGeom prst="rect">
            <a:avLst/>
          </a:prstGeom>
        </p:spPr>
        <p:txBody>
          <a:bodyPr vert="horz" lIns="68580" tIns="34290" rIns="68580" bIns="3429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fr-CH" sz="4500" b="1" dirty="0" err="1">
                <a:solidFill>
                  <a:srgbClr val="FF0000"/>
                </a:solidFill>
              </a:rPr>
              <a:t>Conflict</a:t>
            </a:r>
            <a:r>
              <a:rPr lang="fr-CH" sz="4500" b="1" dirty="0">
                <a:solidFill>
                  <a:srgbClr val="FF0000"/>
                </a:solidFill>
              </a:rPr>
              <a:t> of </a:t>
            </a:r>
            <a:r>
              <a:rPr lang="fr-CH" sz="4500" b="1" dirty="0" err="1">
                <a:solidFill>
                  <a:srgbClr val="FF0000"/>
                </a:solidFill>
              </a:rPr>
              <a:t>interest</a:t>
            </a:r>
            <a:r>
              <a:rPr lang="fr-CH" sz="4500" b="1" dirty="0">
                <a:solidFill>
                  <a:srgbClr val="FF0000"/>
                </a:solidFill>
              </a:rPr>
              <a:t> </a:t>
            </a:r>
            <a:r>
              <a:rPr lang="fr-CH" sz="4500" b="1" dirty="0" err="1">
                <a:solidFill>
                  <a:srgbClr val="FF0000"/>
                </a:solidFill>
              </a:rPr>
              <a:t>disclosure</a:t>
            </a:r>
            <a:endParaRPr lang="fr-CH" sz="4500" b="1" dirty="0">
              <a:solidFill>
                <a:srgbClr val="FF0000"/>
              </a:solidFill>
            </a:endParaRPr>
          </a:p>
        </p:txBody>
      </p:sp>
      <p:sp>
        <p:nvSpPr>
          <p:cNvPr id="5" name="Subtitle 1"/>
          <p:cNvSpPr>
            <a:spLocks noGrp="1"/>
          </p:cNvSpPr>
          <p:nvPr>
            <p:ph type="subTitle" idx="1"/>
          </p:nvPr>
        </p:nvSpPr>
        <p:spPr>
          <a:xfrm>
            <a:off x="457200" y="922278"/>
            <a:ext cx="8229599" cy="4422232"/>
          </a:xfrm>
          <a:ln>
            <a:noFill/>
            <a:miter lim="800000"/>
            <a:headEnd/>
            <a:tailEnd/>
          </a:ln>
        </p:spPr>
        <p:txBody>
          <a:bodyPr/>
          <a:lstStyle/>
          <a:p>
            <a:pPr marL="214313" indent="-214313" algn="l">
              <a:buFont typeface="Wingdings" panose="05000000000000000000" pitchFamily="2" charset="2"/>
              <a:buChar char="q"/>
            </a:pPr>
            <a:r>
              <a:rPr lang="en-US" altLang="fr-FR" sz="1600" dirty="0">
                <a:solidFill>
                  <a:srgbClr val="005291"/>
                </a:solidFill>
                <a:latin typeface="Arial" panose="020B0604020202020204" pitchFamily="34" charset="0"/>
                <a:ea typeface="Arial Bold"/>
              </a:rPr>
              <a:t>I have </a:t>
            </a:r>
            <a:r>
              <a:rPr lang="en-US" altLang="fr-FR" sz="1600" b="1" dirty="0">
                <a:solidFill>
                  <a:srgbClr val="005291"/>
                </a:solidFill>
                <a:latin typeface="Arial" panose="020B0604020202020204" pitchFamily="34" charset="0"/>
                <a:ea typeface="Arial Bold"/>
              </a:rPr>
              <a:t>no</a:t>
            </a:r>
            <a:r>
              <a:rPr lang="en-US" altLang="fr-FR" sz="1600" dirty="0">
                <a:solidFill>
                  <a:srgbClr val="005291"/>
                </a:solidFill>
                <a:latin typeface="Arial" panose="020B0604020202020204" pitchFamily="34" charset="0"/>
                <a:ea typeface="Arial Bold"/>
              </a:rPr>
              <a:t>, real or perceived, </a:t>
            </a:r>
            <a:r>
              <a:rPr lang="en-US" altLang="fr-FR" sz="1600" dirty="0" smtClean="0">
                <a:solidFill>
                  <a:srgbClr val="005291"/>
                </a:solidFill>
                <a:latin typeface="Arial" panose="020B0604020202020204" pitchFamily="34" charset="0"/>
                <a:ea typeface="Arial Bold"/>
              </a:rPr>
              <a:t>direct or indirect conflicts </a:t>
            </a:r>
            <a:r>
              <a:rPr lang="en-US" altLang="fr-FR" sz="1600" dirty="0">
                <a:solidFill>
                  <a:srgbClr val="005291"/>
                </a:solidFill>
                <a:latin typeface="Arial" panose="020B0604020202020204" pitchFamily="34" charset="0"/>
                <a:ea typeface="Arial Bold"/>
              </a:rPr>
              <a:t>of interest that relate to this </a:t>
            </a:r>
            <a:r>
              <a:rPr lang="en-US" altLang="fr-FR" sz="1600" dirty="0" smtClean="0">
                <a:solidFill>
                  <a:srgbClr val="005291"/>
                </a:solidFill>
                <a:latin typeface="Arial" panose="020B0604020202020204" pitchFamily="34" charset="0"/>
                <a:ea typeface="Arial Bold"/>
              </a:rPr>
              <a:t>presentation.</a:t>
            </a:r>
          </a:p>
          <a:p>
            <a:pPr marL="214313" indent="-214313" algn="l">
              <a:buFont typeface="Wingdings" panose="05000000000000000000" pitchFamily="2" charset="2"/>
              <a:buChar char="q"/>
            </a:pPr>
            <a:r>
              <a:rPr lang="en-US" altLang="fr-FR" sz="1600" dirty="0" smtClean="0">
                <a:solidFill>
                  <a:srgbClr val="005291"/>
                </a:solidFill>
                <a:latin typeface="Arial" panose="020B0604020202020204" pitchFamily="34" charset="0"/>
                <a:ea typeface="Arial Bold"/>
                <a:cs typeface="Arial" panose="020B0604020202020204" pitchFamily="34" charset="0"/>
              </a:rPr>
              <a:t>I </a:t>
            </a:r>
            <a:r>
              <a:rPr lang="en-US" altLang="fr-FR" sz="1600" dirty="0">
                <a:solidFill>
                  <a:srgbClr val="005291"/>
                </a:solidFill>
                <a:latin typeface="Arial" panose="020B0604020202020204" pitchFamily="34" charset="0"/>
                <a:ea typeface="Arial Bold"/>
                <a:cs typeface="Arial" panose="020B0604020202020204" pitchFamily="34" charset="0"/>
              </a:rPr>
              <a:t>have the following, real or perceived </a:t>
            </a:r>
            <a:r>
              <a:rPr lang="en-US" altLang="fr-FR" sz="1600" dirty="0" smtClean="0">
                <a:solidFill>
                  <a:srgbClr val="005291"/>
                </a:solidFill>
                <a:latin typeface="Arial" panose="020B0604020202020204" pitchFamily="34" charset="0"/>
                <a:ea typeface="Arial Bold"/>
                <a:cs typeface="Arial" panose="020B0604020202020204" pitchFamily="34" charset="0"/>
              </a:rPr>
              <a:t>direct or indirect conflicts </a:t>
            </a:r>
            <a:r>
              <a:rPr lang="en-US" altLang="fr-FR" sz="1600" dirty="0">
                <a:solidFill>
                  <a:srgbClr val="005291"/>
                </a:solidFill>
                <a:latin typeface="Arial" panose="020B0604020202020204" pitchFamily="34" charset="0"/>
                <a:ea typeface="Arial Bold"/>
                <a:cs typeface="Arial" panose="020B0604020202020204" pitchFamily="34" charset="0"/>
              </a:rPr>
              <a:t>of interest that relate to this presentation: </a:t>
            </a:r>
          </a:p>
          <a:p>
            <a:pPr marL="214313" indent="-214313" algn="l">
              <a:buFont typeface="Wingdings" panose="05000000000000000000" pitchFamily="2" charset="2"/>
              <a:buChar char="q"/>
            </a:pPr>
            <a:endParaRPr lang="fr-CH" altLang="fr-FR" sz="1350" dirty="0">
              <a:latin typeface="Arial" panose="020B0604020202020204" pitchFamily="34" charset="0"/>
              <a:ea typeface="ＭＳ Ｐゴシック" panose="020B0600070205080204" pitchFamily="34" charset="-128"/>
            </a:endParaRPr>
          </a:p>
        </p:txBody>
      </p:sp>
      <p:graphicFrame>
        <p:nvGraphicFramePr>
          <p:cNvPr id="6" name="Table 5"/>
          <p:cNvGraphicFramePr>
            <a:graphicFrameLocks noGrp="1"/>
          </p:cNvGraphicFramePr>
          <p:nvPr>
            <p:extLst>
              <p:ext uri="{D42A27DB-BD31-4B8C-83A1-F6EECF244321}">
                <p14:modId xmlns:p14="http://schemas.microsoft.com/office/powerpoint/2010/main" val="3601045180"/>
              </p:ext>
            </p:extLst>
          </p:nvPr>
        </p:nvGraphicFramePr>
        <p:xfrm>
          <a:off x="572866" y="1993925"/>
          <a:ext cx="7735562" cy="3463663"/>
        </p:xfrm>
        <a:graphic>
          <a:graphicData uri="http://schemas.openxmlformats.org/drawingml/2006/table">
            <a:tbl>
              <a:tblPr firstRow="1" bandRow="1">
                <a:tableStyleId>{5C22544A-7EE6-4342-B048-85BDC9FD1C3A}</a:tableStyleId>
              </a:tblPr>
              <a:tblGrid>
                <a:gridCol w="3459058"/>
                <a:gridCol w="4276504"/>
              </a:tblGrid>
              <a:tr h="303883">
                <a:tc>
                  <a:txBody>
                    <a:bodyPr/>
                    <a:lstStyle/>
                    <a:p>
                      <a:r>
                        <a:rPr lang="fr-CH" sz="1100" dirty="0" smtClean="0"/>
                        <a:t>Affiliation / </a:t>
                      </a:r>
                      <a:r>
                        <a:rPr lang="fr-CH" sz="1100" dirty="0" err="1" smtClean="0"/>
                        <a:t>financial</a:t>
                      </a:r>
                      <a:r>
                        <a:rPr lang="fr-CH" sz="1100" baseline="0" dirty="0" smtClean="0"/>
                        <a:t> </a:t>
                      </a:r>
                      <a:r>
                        <a:rPr lang="fr-CH" sz="1100" baseline="0" dirty="0" err="1" smtClean="0"/>
                        <a:t>interest</a:t>
                      </a:r>
                      <a:endParaRPr lang="fr-CH" sz="1100" dirty="0"/>
                    </a:p>
                  </a:txBody>
                  <a:tcPr marL="68580" marR="68580" marT="34290" marB="34290"/>
                </a:tc>
                <a:tc>
                  <a:txBody>
                    <a:bodyPr/>
                    <a:lstStyle/>
                    <a:p>
                      <a:r>
                        <a:rPr lang="fr-CH" sz="1100" dirty="0" smtClean="0"/>
                        <a:t>Nature</a:t>
                      </a:r>
                      <a:r>
                        <a:rPr lang="fr-CH" sz="1100" baseline="0" dirty="0" smtClean="0"/>
                        <a:t> of </a:t>
                      </a:r>
                      <a:r>
                        <a:rPr lang="fr-CH" sz="1100" baseline="0" dirty="0" err="1" smtClean="0"/>
                        <a:t>conflict</a:t>
                      </a:r>
                      <a:r>
                        <a:rPr lang="fr-CH" sz="1100" baseline="0" dirty="0" smtClean="0"/>
                        <a:t> / c</a:t>
                      </a:r>
                      <a:r>
                        <a:rPr lang="fr-CH" sz="1100" dirty="0" smtClean="0"/>
                        <a:t>ommercial </a:t>
                      </a:r>
                      <a:r>
                        <a:rPr lang="fr-CH" sz="1100" dirty="0" err="1" smtClean="0"/>
                        <a:t>company</a:t>
                      </a:r>
                      <a:r>
                        <a:rPr lang="fr-CH" sz="1100" dirty="0" smtClean="0"/>
                        <a:t> </a:t>
                      </a:r>
                      <a:r>
                        <a:rPr lang="fr-CH" sz="1100" dirty="0" err="1" smtClean="0"/>
                        <a:t>name</a:t>
                      </a:r>
                      <a:endParaRPr lang="fr-CH" sz="1100" dirty="0"/>
                    </a:p>
                  </a:txBody>
                  <a:tcPr marL="68580" marR="68580" marT="34290" marB="34290"/>
                </a:tc>
              </a:tr>
              <a:tr h="543046">
                <a:tc>
                  <a:txBody>
                    <a:bodyPr/>
                    <a:lstStyle/>
                    <a:p>
                      <a:r>
                        <a:rPr lang="fr-CH" sz="1100" dirty="0" smtClean="0"/>
                        <a:t>Tobacco-</a:t>
                      </a:r>
                      <a:r>
                        <a:rPr lang="fr-CH" sz="1100" dirty="0" err="1" smtClean="0"/>
                        <a:t>industry</a:t>
                      </a:r>
                      <a:r>
                        <a:rPr lang="fr-CH" sz="1100" dirty="0" smtClean="0"/>
                        <a:t> and </a:t>
                      </a:r>
                      <a:r>
                        <a:rPr lang="fr-CH" sz="1100" dirty="0" err="1" smtClean="0"/>
                        <a:t>tobacco</a:t>
                      </a:r>
                      <a:r>
                        <a:rPr lang="fr-CH" sz="1100" baseline="0" dirty="0" smtClean="0"/>
                        <a:t> </a:t>
                      </a:r>
                      <a:r>
                        <a:rPr lang="fr-CH" sz="1100" baseline="0" dirty="0" err="1" smtClean="0"/>
                        <a:t>corporate</a:t>
                      </a:r>
                      <a:r>
                        <a:rPr lang="fr-CH" sz="1100" baseline="0" dirty="0" smtClean="0"/>
                        <a:t> </a:t>
                      </a:r>
                      <a:r>
                        <a:rPr lang="fr-CH" sz="1100" baseline="0" dirty="0" err="1" smtClean="0"/>
                        <a:t>affiliate</a:t>
                      </a:r>
                      <a:r>
                        <a:rPr lang="fr-CH" sz="1100" dirty="0" smtClean="0"/>
                        <a:t> </a:t>
                      </a:r>
                      <a:r>
                        <a:rPr lang="fr-CH" sz="1100" dirty="0" err="1" smtClean="0"/>
                        <a:t>related</a:t>
                      </a:r>
                      <a:r>
                        <a:rPr lang="fr-CH" sz="1100" dirty="0" smtClean="0"/>
                        <a:t> </a:t>
                      </a:r>
                      <a:r>
                        <a:rPr lang="fr-CH" sz="1100" dirty="0" err="1" smtClean="0"/>
                        <a:t>conflict</a:t>
                      </a:r>
                      <a:r>
                        <a:rPr lang="fr-CH" sz="1100" dirty="0" smtClean="0"/>
                        <a:t> of </a:t>
                      </a:r>
                      <a:r>
                        <a:rPr lang="fr-CH" sz="1100" dirty="0" err="1" smtClean="0"/>
                        <a:t>interest</a:t>
                      </a:r>
                      <a:endParaRPr lang="fr-CH" sz="1100" dirty="0"/>
                    </a:p>
                  </a:txBody>
                  <a:tcPr marL="68580" marR="68580" marT="34290" marB="34290"/>
                </a:tc>
                <a:tc>
                  <a:txBody>
                    <a:bodyPr/>
                    <a:lstStyle/>
                    <a:p>
                      <a:endParaRPr lang="fr-CH" sz="1100" dirty="0"/>
                    </a:p>
                  </a:txBody>
                  <a:tcPr marL="68580" marR="68580" marT="34290" marB="34290"/>
                </a:tc>
              </a:tr>
              <a:tr h="532661">
                <a:tc>
                  <a:txBody>
                    <a:bodyPr/>
                    <a:lstStyle/>
                    <a:p>
                      <a:r>
                        <a:rPr lang="fr-CH" sz="1100" dirty="0" smtClean="0"/>
                        <a:t>Grants/</a:t>
                      </a:r>
                      <a:r>
                        <a:rPr lang="fr-CH" sz="1100" dirty="0" err="1" smtClean="0"/>
                        <a:t>research</a:t>
                      </a:r>
                      <a:r>
                        <a:rPr lang="fr-CH" sz="1100" baseline="0" dirty="0" smtClean="0"/>
                        <a:t> support (to </a:t>
                      </a:r>
                      <a:r>
                        <a:rPr lang="fr-CH" sz="1100" baseline="0" dirty="0" err="1" smtClean="0"/>
                        <a:t>myself</a:t>
                      </a:r>
                      <a:r>
                        <a:rPr lang="fr-CH" sz="1100" baseline="0" dirty="0" smtClean="0"/>
                        <a:t>, </a:t>
                      </a:r>
                      <a:r>
                        <a:rPr lang="fr-CH" sz="1100" baseline="0" dirty="0" err="1" smtClean="0"/>
                        <a:t>my</a:t>
                      </a:r>
                      <a:r>
                        <a:rPr lang="fr-CH" sz="1100" baseline="0" dirty="0" smtClean="0"/>
                        <a:t> institution or </a:t>
                      </a:r>
                      <a:r>
                        <a:rPr lang="fr-CH" sz="1100" baseline="0" dirty="0" err="1" smtClean="0"/>
                        <a:t>department</a:t>
                      </a:r>
                      <a:r>
                        <a:rPr lang="fr-CH" sz="1100" baseline="0" dirty="0" smtClean="0"/>
                        <a:t>):</a:t>
                      </a:r>
                      <a:endParaRPr lang="fr-CH" sz="1100" dirty="0"/>
                    </a:p>
                  </a:txBody>
                  <a:tcPr marL="68580" marR="68580" marT="34290" marB="34290"/>
                </a:tc>
                <a:tc>
                  <a:txBody>
                    <a:bodyPr/>
                    <a:lstStyle/>
                    <a:p>
                      <a:endParaRPr lang="fr-CH" sz="1100" dirty="0"/>
                    </a:p>
                  </a:txBody>
                  <a:tcPr marL="68580" marR="68580" marT="34290" marB="34290"/>
                </a:tc>
              </a:tr>
              <a:tr h="413563">
                <a:tc>
                  <a:txBody>
                    <a:bodyPr/>
                    <a:lstStyle/>
                    <a:p>
                      <a:r>
                        <a:rPr lang="fr-CH" sz="1100" dirty="0" err="1" smtClean="0"/>
                        <a:t>Honoraria</a:t>
                      </a:r>
                      <a:r>
                        <a:rPr lang="fr-CH" sz="1100" baseline="0" dirty="0" smtClean="0"/>
                        <a:t> or consultation </a:t>
                      </a:r>
                      <a:r>
                        <a:rPr lang="fr-CH" sz="1100" baseline="0" dirty="0" err="1" smtClean="0"/>
                        <a:t>fees</a:t>
                      </a:r>
                      <a:r>
                        <a:rPr lang="fr-CH" sz="1100" baseline="0" dirty="0" smtClean="0"/>
                        <a:t>:</a:t>
                      </a:r>
                      <a:endParaRPr lang="fr-CH" sz="1100" dirty="0"/>
                    </a:p>
                  </a:txBody>
                  <a:tcPr marL="68580" marR="68580" marT="34290" marB="34290"/>
                </a:tc>
                <a:tc>
                  <a:txBody>
                    <a:bodyPr/>
                    <a:lstStyle/>
                    <a:p>
                      <a:endParaRPr lang="fr-CH" sz="1100" dirty="0"/>
                    </a:p>
                  </a:txBody>
                  <a:tcPr marL="68580" marR="68580" marT="34290" marB="34290"/>
                </a:tc>
              </a:tr>
              <a:tr h="429821">
                <a:tc>
                  <a:txBody>
                    <a:bodyPr/>
                    <a:lstStyle/>
                    <a:p>
                      <a:r>
                        <a:rPr lang="fr-CH" sz="1100" dirty="0" smtClean="0"/>
                        <a:t>Participation</a:t>
                      </a:r>
                      <a:r>
                        <a:rPr lang="fr-CH" sz="1100" baseline="0" dirty="0" smtClean="0"/>
                        <a:t> in a </a:t>
                      </a:r>
                      <a:r>
                        <a:rPr lang="fr-CH" sz="1100" baseline="0" dirty="0" err="1" smtClean="0"/>
                        <a:t>company</a:t>
                      </a:r>
                      <a:r>
                        <a:rPr lang="fr-CH" sz="1100" baseline="0" dirty="0" smtClean="0"/>
                        <a:t> </a:t>
                      </a:r>
                      <a:r>
                        <a:rPr lang="fr-CH" sz="1100" baseline="0" dirty="0" err="1" smtClean="0"/>
                        <a:t>sponsored</a:t>
                      </a:r>
                      <a:r>
                        <a:rPr lang="fr-CH" sz="1100" baseline="0" dirty="0" smtClean="0"/>
                        <a:t> bureau:</a:t>
                      </a:r>
                      <a:endParaRPr lang="fr-CH" sz="1100" dirty="0"/>
                    </a:p>
                  </a:txBody>
                  <a:tcPr marL="68580" marR="68580" marT="34290" marB="34290"/>
                </a:tc>
                <a:tc>
                  <a:txBody>
                    <a:bodyPr/>
                    <a:lstStyle/>
                    <a:p>
                      <a:endParaRPr lang="fr-CH" sz="1100" dirty="0"/>
                    </a:p>
                  </a:txBody>
                  <a:tcPr marL="68580" marR="68580" marT="34290" marB="34290"/>
                </a:tc>
              </a:tr>
              <a:tr h="413563">
                <a:tc>
                  <a:txBody>
                    <a:bodyPr/>
                    <a:lstStyle/>
                    <a:p>
                      <a:r>
                        <a:rPr lang="fr-CH" sz="1100" dirty="0" smtClean="0"/>
                        <a:t>Stock</a:t>
                      </a:r>
                      <a:r>
                        <a:rPr lang="fr-CH" sz="1100" baseline="0" dirty="0" smtClean="0"/>
                        <a:t> </a:t>
                      </a:r>
                      <a:r>
                        <a:rPr lang="fr-CH" sz="1100" baseline="0" dirty="0" err="1" smtClean="0"/>
                        <a:t>shareholder</a:t>
                      </a:r>
                      <a:r>
                        <a:rPr lang="fr-CH" sz="1100" baseline="0" dirty="0" smtClean="0"/>
                        <a:t>:</a:t>
                      </a:r>
                      <a:endParaRPr lang="fr-CH" sz="1100" dirty="0"/>
                    </a:p>
                  </a:txBody>
                  <a:tcPr marL="68580" marR="68580" marT="34290" marB="34290"/>
                </a:tc>
                <a:tc>
                  <a:txBody>
                    <a:bodyPr/>
                    <a:lstStyle/>
                    <a:p>
                      <a:endParaRPr lang="fr-CH" sz="1100" dirty="0"/>
                    </a:p>
                  </a:txBody>
                  <a:tcPr marL="68580" marR="68580" marT="34290" marB="34290"/>
                </a:tc>
              </a:tr>
              <a:tr h="413563">
                <a:tc>
                  <a:txBody>
                    <a:bodyPr/>
                    <a:lstStyle/>
                    <a:p>
                      <a:r>
                        <a:rPr lang="fr-CH" sz="1100" dirty="0" err="1" smtClean="0"/>
                        <a:t>Spouse</a:t>
                      </a:r>
                      <a:r>
                        <a:rPr lang="fr-CH" sz="1100" dirty="0" smtClean="0"/>
                        <a:t>/</a:t>
                      </a:r>
                      <a:r>
                        <a:rPr lang="fr-CH" sz="1100" dirty="0" err="1" smtClean="0"/>
                        <a:t>partner</a:t>
                      </a:r>
                      <a:r>
                        <a:rPr lang="fr-CH" sz="1100" dirty="0" smtClean="0"/>
                        <a:t> – </a:t>
                      </a:r>
                      <a:r>
                        <a:rPr lang="fr-CH" sz="1100" dirty="0" err="1" smtClean="0"/>
                        <a:t>conflict</a:t>
                      </a:r>
                      <a:r>
                        <a:rPr lang="fr-CH" sz="1100" dirty="0" smtClean="0"/>
                        <a:t> of</a:t>
                      </a:r>
                      <a:r>
                        <a:rPr lang="fr-CH" sz="1100" baseline="0" dirty="0" smtClean="0"/>
                        <a:t> </a:t>
                      </a:r>
                      <a:r>
                        <a:rPr lang="fr-CH" sz="1100" baseline="0" dirty="0" err="1" smtClean="0"/>
                        <a:t>interest</a:t>
                      </a:r>
                      <a:r>
                        <a:rPr lang="fr-CH" sz="1100" baseline="0" dirty="0" smtClean="0"/>
                        <a:t> (as </a:t>
                      </a:r>
                      <a:r>
                        <a:rPr lang="fr-CH" sz="1100" baseline="0" dirty="0" err="1" smtClean="0"/>
                        <a:t>above</a:t>
                      </a:r>
                      <a:r>
                        <a:rPr lang="fr-CH" sz="1100" baseline="0" dirty="0" smtClean="0"/>
                        <a:t>)</a:t>
                      </a:r>
                      <a:r>
                        <a:rPr lang="fr-CH" sz="1100" dirty="0" smtClean="0"/>
                        <a:t>:</a:t>
                      </a:r>
                      <a:endParaRPr lang="fr-CH" sz="1100" dirty="0"/>
                    </a:p>
                  </a:txBody>
                  <a:tcPr marL="68580" marR="68580" marT="34290" marB="34290"/>
                </a:tc>
                <a:tc>
                  <a:txBody>
                    <a:bodyPr/>
                    <a:lstStyle/>
                    <a:p>
                      <a:endParaRPr lang="fr-CH" sz="1100" dirty="0"/>
                    </a:p>
                  </a:txBody>
                  <a:tcPr marL="68580" marR="68580" marT="34290" marB="34290"/>
                </a:tc>
              </a:tr>
              <a:tr h="413563">
                <a:tc>
                  <a:txBody>
                    <a:bodyPr/>
                    <a:lstStyle/>
                    <a:p>
                      <a:r>
                        <a:rPr lang="fr-CH" sz="1100" dirty="0" err="1" smtClean="0"/>
                        <a:t>Other</a:t>
                      </a:r>
                      <a:r>
                        <a:rPr lang="fr-CH" sz="1100" dirty="0" smtClean="0"/>
                        <a:t> support or </a:t>
                      </a:r>
                      <a:r>
                        <a:rPr lang="fr-CH" sz="1100" dirty="0" err="1" smtClean="0"/>
                        <a:t>other</a:t>
                      </a:r>
                      <a:r>
                        <a:rPr lang="fr-CH" sz="1100" baseline="0" dirty="0" smtClean="0"/>
                        <a:t> </a:t>
                      </a:r>
                      <a:r>
                        <a:rPr lang="fr-CH" sz="1100" baseline="0" dirty="0" err="1" smtClean="0"/>
                        <a:t>potential</a:t>
                      </a:r>
                      <a:r>
                        <a:rPr lang="fr-CH" sz="1100" baseline="0" dirty="0" smtClean="0"/>
                        <a:t> </a:t>
                      </a:r>
                      <a:r>
                        <a:rPr lang="fr-CH" sz="1100" dirty="0" err="1" smtClean="0"/>
                        <a:t>conflict</a:t>
                      </a:r>
                      <a:r>
                        <a:rPr lang="fr-CH" sz="1100" dirty="0" smtClean="0"/>
                        <a:t> of </a:t>
                      </a:r>
                      <a:r>
                        <a:rPr lang="fr-CH" sz="1100" dirty="0" err="1" smtClean="0"/>
                        <a:t>interest</a:t>
                      </a:r>
                      <a:r>
                        <a:rPr lang="fr-CH" sz="1100" dirty="0" smtClean="0"/>
                        <a:t>:</a:t>
                      </a:r>
                      <a:endParaRPr lang="fr-CH" sz="1100" dirty="0"/>
                    </a:p>
                  </a:txBody>
                  <a:tcPr marL="68580" marR="68580" marT="34290" marB="34290"/>
                </a:tc>
                <a:tc>
                  <a:txBody>
                    <a:bodyPr/>
                    <a:lstStyle/>
                    <a:p>
                      <a:endParaRPr lang="fr-CH" sz="1100" dirty="0"/>
                    </a:p>
                  </a:txBody>
                  <a:tcPr marL="68580" marR="68580" marT="34290" marB="34290"/>
                </a:tc>
              </a:tr>
            </a:tbl>
          </a:graphicData>
        </a:graphic>
      </p:graphicFrame>
      <p:grpSp>
        <p:nvGrpSpPr>
          <p:cNvPr id="10" name="Group 9"/>
          <p:cNvGrpSpPr/>
          <p:nvPr/>
        </p:nvGrpSpPr>
        <p:grpSpPr>
          <a:xfrm>
            <a:off x="457200" y="27472"/>
            <a:ext cx="8473103" cy="6667043"/>
            <a:chOff x="457200" y="27472"/>
            <a:chExt cx="8473103" cy="6667043"/>
          </a:xfrm>
        </p:grpSpPr>
        <p:sp>
          <p:nvSpPr>
            <p:cNvPr id="7" name="Text Placeholder 4"/>
            <p:cNvSpPr txBox="1">
              <a:spLocks/>
            </p:cNvSpPr>
            <p:nvPr/>
          </p:nvSpPr>
          <p:spPr>
            <a:xfrm>
              <a:off x="457200" y="5566299"/>
              <a:ext cx="8229600" cy="1128216"/>
            </a:xfrm>
            <a:prstGeom prst="rect">
              <a:avLst/>
            </a:prstGeom>
            <a:ln>
              <a:solidFill>
                <a:srgbClr val="FF0000"/>
              </a:solidFill>
            </a:ln>
          </p:spPr>
          <p:txBody>
            <a:bodyPr vert="horz" lIns="91440" tIns="45720" rIns="91440" bIns="45720" rtlCol="0" anchor="ctr">
              <a:normAutofit lnSpcReduction="10000"/>
            </a:bodyPr>
            <a:lstStyle>
              <a:defPPr>
                <a:defRPr lang="fr-F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defRPr/>
              </a:pPr>
              <a:r>
                <a:rPr lang="en-US" altLang="fr-FR" dirty="0" smtClean="0">
                  <a:latin typeface="Times" panose="02020603050405020304" pitchFamily="18" charset="0"/>
                  <a:ea typeface="ＭＳ Ｐゴシック" panose="020B0600070205080204" pitchFamily="34" charset="-128"/>
                  <a:cs typeface="Times" panose="02020603050405020304" pitchFamily="18" charset="0"/>
                </a:rPr>
                <a:t>This event is accredited for CME credits by EBAP and speakers are required to disclose their potential conflict of interest going back 3 years prior to this presentation. The intent of this disclosure is not to prevent a speaker with a conflict of interest (any significant financial relationship a speaker has with manufacturers or providers of any commercial products or services relevant to the talk) from making a presentation, but rather to provide listeners with information on which they can make their own judgment. It remains for audience members to determine whether the speaker’s interests or relationships may influence the presentation. Drug or device advertisement is strictly forbidden. </a:t>
              </a:r>
              <a:endParaRPr lang="fr-CH" dirty="0">
                <a:latin typeface="Times" panose="02020603050405020304" pitchFamily="18" charset="0"/>
                <a:cs typeface="Times" panose="02020603050405020304" pitchFamily="18" charset="0"/>
              </a:endParaRPr>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64925" y="27472"/>
              <a:ext cx="865378" cy="900000"/>
            </a:xfrm>
            <a:prstGeom prst="rect">
              <a:avLst/>
            </a:prstGeom>
          </p:spPr>
        </p:pic>
      </p:grpSp>
    </p:spTree>
    <p:extLst>
      <p:ext uri="{BB962C8B-B14F-4D97-AF65-F5344CB8AC3E}">
        <p14:creationId xmlns:p14="http://schemas.microsoft.com/office/powerpoint/2010/main" val="24399464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83</TotalTime>
  <Words>223</Words>
  <Application>Microsoft Office PowerPoint</Application>
  <PresentationFormat>On-screen Show (4:3)</PresentationFormat>
  <Paragraphs>13</Paragraphs>
  <Slides>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vt:i4>
      </vt:variant>
    </vt:vector>
  </HeadingPairs>
  <TitlesOfParts>
    <vt:vector size="9" baseType="lpstr">
      <vt:lpstr>ＭＳ Ｐゴシック</vt:lpstr>
      <vt:lpstr>Arial</vt:lpstr>
      <vt:lpstr>Arial Bold</vt:lpstr>
      <vt:lpstr>Calibri</vt:lpstr>
      <vt:lpstr>Calibri Light</vt:lpstr>
      <vt:lpstr>Times</vt:lpstr>
      <vt:lpstr>Wingdings</vt:lpstr>
      <vt:lpstr>Office Theme</vt:lpstr>
      <vt:lpstr>PowerPoint Presentation</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Sandy Sutter</dc:creator>
  <cp:lastModifiedBy>Sandy Sutter</cp:lastModifiedBy>
  <cp:revision>18</cp:revision>
  <dcterms:created xsi:type="dcterms:W3CDTF">2014-05-06T16:03:32Z</dcterms:created>
  <dcterms:modified xsi:type="dcterms:W3CDTF">2014-10-13T08:58:16Z</dcterms:modified>
</cp:coreProperties>
</file>